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tzpatrick, Gail" initials="FG" lastIdx="1" clrIdx="0">
    <p:extLst>
      <p:ext uri="{19B8F6BF-5375-455C-9EA6-DF929625EA0E}">
        <p15:presenceInfo xmlns:p15="http://schemas.microsoft.com/office/powerpoint/2012/main" userId="Fitzpatrick, Ga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3557" autoAdjust="0"/>
  </p:normalViewPr>
  <p:slideViewPr>
    <p:cSldViewPr snapToGrid="0">
      <p:cViewPr varScale="1">
        <p:scale>
          <a:sx n="83" d="100"/>
          <a:sy n="83" d="100"/>
        </p:scale>
        <p:origin x="102" y="858"/>
      </p:cViewPr>
      <p:guideLst/>
    </p:cSldViewPr>
  </p:slideViewPr>
  <p:outlineViewPr>
    <p:cViewPr>
      <p:scale>
        <a:sx n="33" d="100"/>
        <a:sy n="33" d="100"/>
      </p:scale>
      <p:origin x="0" y="-55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279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OFFICIAL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CDEF5-D5DD-4024-A6AB-EB869C603D3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OFFICIAL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F5ED9-15B1-4451-AC08-B2B06027C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958855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OFFICIAL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BBC74-C09E-46B4-AF5F-852155A5966C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OFFICIAL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E5FA3-7ABE-47D5-A976-733FDA0C7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56504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/>
          </a:p>
        </p:txBody>
      </p:sp>
      <p:sp>
        <p:nvSpPr>
          <p:cNvPr id="51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</a:rPr>
              <a:t>OFFICIAL
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</a:rPr>
              <a:t>
OFFICIAL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32C3DE1-65E2-4B58-B408-B80906071DF4}" type="slidenum">
              <a:rPr lang="en-US" altLang="en-US" sz="1200" smtClean="0">
                <a:solidFill>
                  <a:srgbClr val="000000"/>
                </a:solidFill>
              </a:rPr>
              <a:pPr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25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93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7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381000"/>
            <a:ext cx="25908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81000"/>
            <a:ext cx="75692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3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77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887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524000"/>
            <a:ext cx="508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08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05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2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84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7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903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426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10363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Your Title Here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10363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878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 noChangeArrowheads="1"/>
          </p:cNvSpPr>
          <p:nvPr>
            <p:ph type="ctrTitle"/>
          </p:nvPr>
        </p:nvSpPr>
        <p:spPr>
          <a:xfrm>
            <a:off x="371062" y="999858"/>
            <a:ext cx="6324600" cy="1593663"/>
          </a:xfrm>
        </p:spPr>
        <p:txBody>
          <a:bodyPr/>
          <a:lstStyle/>
          <a:p>
            <a:r>
              <a:rPr lang="en-US" sz="3200" cap="all" spc="600" dirty="0"/>
              <a:t>				</a:t>
            </a:r>
            <a:br>
              <a:rPr lang="en-US" sz="3200" cap="all" spc="600" dirty="0"/>
            </a:br>
            <a:br>
              <a:rPr lang="en-US" sz="3200" cap="all" spc="600" dirty="0"/>
            </a:br>
            <a:br>
              <a:rPr lang="en-US" sz="3200" cap="all" spc="600" dirty="0"/>
            </a:br>
            <a:r>
              <a:rPr lang="en-US" sz="3200" cap="all" spc="600" dirty="0"/>
              <a:t>the </a:t>
            </a:r>
            <a:br>
              <a:rPr lang="en-US" sz="3200" cap="all" spc="600" dirty="0"/>
            </a:br>
            <a:r>
              <a:rPr lang="en-US" sz="3200" cap="all" spc="600" dirty="0"/>
              <a:t>Herbert Protocol</a:t>
            </a:r>
            <a:r>
              <a:rPr lang="en-GB" altLang="en-US" sz="3200" dirty="0"/>
              <a:t>		</a:t>
            </a:r>
            <a:endParaRPr lang="en-GB" altLang="en-US" sz="2400" dirty="0"/>
          </a:p>
        </p:txBody>
      </p:sp>
      <p:sp>
        <p:nvSpPr>
          <p:cNvPr id="4099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371062" y="2875002"/>
            <a:ext cx="7832034" cy="2560227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Do you have a loved one with Dementia or Alzheimer’s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</a:rPr>
              <a:t>Are they at risk of going missing?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</a:rPr>
              <a:t>The Herbert Protocol</a:t>
            </a:r>
            <a:r>
              <a:rPr lang="en-US" sz="1800" dirty="0">
                <a:effectLst/>
              </a:rPr>
              <a:t> is an information gathering tool to assist the police to find a person, living with dementia who has been reported missing, as quickly as possible. 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Download the Herbert form by scanning the QR code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</a:rPr>
              <a:t>Or visit your local GP practice</a:t>
            </a:r>
          </a:p>
          <a:p>
            <a:endParaRPr lang="en-GB" altLang="en-US" sz="32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44F6364-5C97-CD52-E1D0-769F4EFC1310}"/>
              </a:ext>
            </a:extLst>
          </p:cNvPr>
          <p:cNvGrpSpPr/>
          <p:nvPr/>
        </p:nvGrpSpPr>
        <p:grpSpPr>
          <a:xfrm>
            <a:off x="9185505" y="458283"/>
            <a:ext cx="2133506" cy="2970717"/>
            <a:chOff x="9082317" y="506514"/>
            <a:chExt cx="2133506" cy="2970717"/>
          </a:xfrm>
        </p:grpSpPr>
        <p:pic>
          <p:nvPicPr>
            <p:cNvPr id="2" name="Picture 16" descr="Police Service of Scotland – Police Remembrance Trust">
              <a:extLst>
                <a:ext uri="{FF2B5EF4-FFF2-40B4-BE49-F238E27FC236}">
                  <a16:creationId xmlns:a16="http://schemas.microsoft.com/office/drawing/2014/main" id="{86422987-FDF1-0E0D-35AB-B31EEDEEE1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317" y="506514"/>
              <a:ext cx="2133506" cy="186272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" name="Picture 8" descr="Help &amp; Support - NKBL">
              <a:extLst>
                <a:ext uri="{FF2B5EF4-FFF2-40B4-BE49-F238E27FC236}">
                  <a16:creationId xmlns:a16="http://schemas.microsoft.com/office/drawing/2014/main" id="{4F100014-B679-8FA7-FACD-B98825D1BFC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07" t="17255" r="-319" b="2416"/>
            <a:stretch/>
          </p:blipFill>
          <p:spPr bwMode="auto">
            <a:xfrm>
              <a:off x="9412356" y="2369235"/>
              <a:ext cx="1473429" cy="11079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A5657B93-5AC2-5B44-FB69-39322A45E8D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5544" y="3818292"/>
            <a:ext cx="1473429" cy="147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5465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82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Blank Presentation</vt:lpstr>
      <vt:lpstr>       the  Herbert Protocol  </vt:lpstr>
    </vt:vector>
  </TitlesOfParts>
  <Company>Police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Safety Campaigns</dc:title>
  <dc:creator>Fletcher, Michael</dc:creator>
  <cp:lastModifiedBy>Whiteford, Andy</cp:lastModifiedBy>
  <cp:revision>308</cp:revision>
  <cp:lastPrinted>2023-07-07T09:52:57Z</cp:lastPrinted>
  <dcterms:created xsi:type="dcterms:W3CDTF">2022-11-24T10:46:25Z</dcterms:created>
  <dcterms:modified xsi:type="dcterms:W3CDTF">2025-01-16T08:56:56Z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OFFICIAL</vt:lpwstr>
  </property>
  <property fmtid="{D5CDD505-2E9C-101B-9397-08002B2CF9AE}" pid="3" name="ClassificationMarking">
    <vt:lpwstr>OFFICIAL</vt:lpwstr>
  </property>
  <property fmtid="{D5CDD505-2E9C-101B-9397-08002B2CF9AE}" pid="4" name="ClassificationMadeExternally">
    <vt:lpwstr>No</vt:lpwstr>
  </property>
  <property fmtid="{D5CDD505-2E9C-101B-9397-08002B2CF9AE}" pid="5" name="ClassificationMadeBy">
    <vt:lpwstr>SPNET\1832286</vt:lpwstr>
  </property>
  <property fmtid="{D5CDD505-2E9C-101B-9397-08002B2CF9AE}" pid="6" name="ClassificationMadeOn">
    <vt:filetime>2022-11-24T10:47:30Z</vt:filetime>
  </property>
</Properties>
</file>